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2025-08-01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ksiegarnia.pwn.pl/Sterowanie-napedow-elektrycznych,282198150,p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helion.pl/ksiazki/stykowe-elektryczne-uklady-sterowania-wydanie-ii-uzupelnione-witold-krieser,styel2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automatyka.pl/3-najlepsze-i-darmowe-oprogramowanie-do-nauki-sterownikow-plc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Diagnostyka układów sterowania maszyn elektrycznych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7834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Cele szkoleniowe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Poznanie symboli graficznych stosowanych w schematach układów zautomatyzowanych</a:t>
            </a:r>
            <a:br>
              <a:rPr lang="pl-PL" dirty="0"/>
            </a:br>
            <a:r>
              <a:rPr lang="pl-PL" dirty="0"/>
              <a:t>oraz podstawowych układów sterowania silników elektrycznych</a:t>
            </a:r>
            <a:r>
              <a:rPr lang="pl-PL" dirty="0"/>
              <a:t> </a:t>
            </a:r>
            <a:endParaRPr lang="pl-PL" dirty="0" smtClean="0"/>
          </a:p>
          <a:p>
            <a:pPr lvl="0"/>
            <a:r>
              <a:rPr lang="pl-PL" dirty="0" smtClean="0"/>
              <a:t>Właściwe załączenie maszyny elektrycznej </a:t>
            </a:r>
            <a:r>
              <a:rPr lang="pl-PL" dirty="0"/>
              <a:t>do pracy poprzez urządzenia sterujące</a:t>
            </a:r>
          </a:p>
          <a:p>
            <a:pPr lvl="0"/>
            <a:r>
              <a:rPr lang="pl-PL" dirty="0" smtClean="0"/>
              <a:t>Dobór </a:t>
            </a:r>
            <a:r>
              <a:rPr lang="pl-PL" dirty="0"/>
              <a:t>urządzenia </a:t>
            </a:r>
            <a:r>
              <a:rPr lang="pl-PL" dirty="0" smtClean="0"/>
              <a:t>sterującego </a:t>
            </a:r>
            <a:r>
              <a:rPr lang="pl-PL" dirty="0"/>
              <a:t>do maszyny indukcyjnej stosownie do zastosowanego rozruchu i zakresu regulacji</a:t>
            </a:r>
          </a:p>
          <a:p>
            <a:r>
              <a:rPr lang="pl-PL" dirty="0" smtClean="0"/>
              <a:t>Rozpoznanie </a:t>
            </a:r>
            <a:r>
              <a:rPr lang="pl-PL" dirty="0"/>
              <a:t>i </a:t>
            </a:r>
            <a:r>
              <a:rPr lang="pl-PL" dirty="0" smtClean="0"/>
              <a:t>zidentyfikowanie typowych uszkodzeń </a:t>
            </a:r>
            <a:r>
              <a:rPr lang="pl-PL" dirty="0"/>
              <a:t>i nieprawidłowości w pracy obwodów sterowania i zasilania maszyny indukcyjnej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0455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2420888"/>
            <a:ext cx="8229600" cy="1143000"/>
          </a:xfrm>
        </p:spPr>
        <p:txBody>
          <a:bodyPr/>
          <a:lstStyle/>
          <a:p>
            <a:r>
              <a:rPr lang="pl-PL" dirty="0" smtClean="0"/>
              <a:t>Symbole graficzne wg PN-EN 60617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234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Literatura ogólna: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b="1" dirty="0"/>
              <a:t>"Podstawy </a:t>
            </a:r>
            <a:r>
              <a:rPr lang="pl-PL" b="1" dirty="0" smtClean="0"/>
              <a:t>elektroenergetyki„</a:t>
            </a:r>
            <a:r>
              <a:rPr lang="pl-PL" dirty="0" smtClean="0"/>
              <a:t> - (</a:t>
            </a:r>
            <a:r>
              <a:rPr lang="pl-PL" dirty="0"/>
              <a:t>Piotr </a:t>
            </a:r>
            <a:r>
              <a:rPr lang="pl-PL" dirty="0" err="1"/>
              <a:t>Kacejko</a:t>
            </a:r>
            <a:r>
              <a:rPr lang="pl-PL" dirty="0"/>
              <a:t>, Paweł Pijarski) - omawia podstawy teoretyczne związane z energią elektryczną, co jest niezbędne do zrozumienia działania silników. </a:t>
            </a:r>
            <a:endParaRPr lang="pl-PL" dirty="0" smtClean="0"/>
          </a:p>
          <a:p>
            <a:r>
              <a:rPr lang="pl-PL" b="1" dirty="0"/>
              <a:t>"Instalacje </a:t>
            </a:r>
            <a:r>
              <a:rPr lang="pl-PL" b="1" dirty="0" smtClean="0"/>
              <a:t>elektryczne„</a:t>
            </a:r>
            <a:r>
              <a:rPr lang="pl-PL" dirty="0" smtClean="0"/>
              <a:t> - (</a:t>
            </a:r>
            <a:r>
              <a:rPr lang="pl-PL" dirty="0"/>
              <a:t>Henryk Markiewicz) - książka ta stanowi dobre wprowadzenie do zagadnień instalacji elektrycznych, w tym również do silników i ich zabezpieczeń. </a:t>
            </a:r>
            <a:endParaRPr lang="pl-PL" dirty="0" smtClean="0"/>
          </a:p>
          <a:p>
            <a:r>
              <a:rPr lang="pl-PL" b="1" dirty="0"/>
              <a:t>"Automatyka. Napęd </a:t>
            </a:r>
            <a:r>
              <a:rPr lang="pl-PL" b="1" dirty="0" smtClean="0"/>
              <a:t>elektryczny„</a:t>
            </a:r>
            <a:r>
              <a:rPr lang="pl-PL" dirty="0" smtClean="0"/>
              <a:t> - (</a:t>
            </a:r>
            <a:r>
              <a:rPr lang="pl-PL" dirty="0"/>
              <a:t>Andrzej Dębowski) - skupia się na automatyce i napędzie elektrycznym, omawiając zagadnienia związane z układami sterowania. </a:t>
            </a:r>
            <a:endParaRPr lang="pl-PL" dirty="0" smtClean="0"/>
          </a:p>
          <a:p>
            <a:r>
              <a:rPr lang="pl-PL" b="1" dirty="0"/>
              <a:t>"Sterowanie napędów </a:t>
            </a:r>
            <a:r>
              <a:rPr lang="pl-PL" b="1" dirty="0" smtClean="0"/>
              <a:t>elektrycznych„</a:t>
            </a:r>
            <a:r>
              <a:rPr lang="pl-PL" dirty="0" smtClean="0"/>
              <a:t> - (</a:t>
            </a:r>
            <a:r>
              <a:rPr lang="pl-PL" dirty="0"/>
              <a:t>Księgarnia PWN) - publikacja ta, dostępna w </a:t>
            </a:r>
            <a:r>
              <a:rPr lang="pl-PL" dirty="0">
                <a:hlinkClick r:id="rId2"/>
              </a:rPr>
              <a:t>Księgarnia Internetowa PWN</a:t>
            </a:r>
            <a:r>
              <a:rPr lang="pl-PL" dirty="0"/>
              <a:t>, zawiera zbiór informacji na temat sterowania silnikami elektrycznymi. 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8381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Literatura szczegółowa: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/>
              <a:t>"Elementy wykonawcze układu sterowania silnika w praktyce warsztatowej. Budowa, działanie, </a:t>
            </a:r>
            <a:r>
              <a:rPr lang="pl-PL" b="1" dirty="0" smtClean="0"/>
              <a:t>diagnostyka„</a:t>
            </a:r>
            <a:r>
              <a:rPr lang="pl-PL" dirty="0" smtClean="0"/>
              <a:t> - (</a:t>
            </a:r>
            <a:r>
              <a:rPr lang="pl-PL" dirty="0" err="1"/>
              <a:t>Schneehage</a:t>
            </a:r>
            <a:r>
              <a:rPr lang="pl-PL" dirty="0"/>
              <a:t> Gerald) - porusza tematy związane z budową i działaniem elementów wykonawczych układów sterowania silnikami, z naciskiem na praktyczne aspekty. </a:t>
            </a:r>
            <a:endParaRPr lang="pl-PL" dirty="0" smtClean="0"/>
          </a:p>
          <a:p>
            <a:r>
              <a:rPr lang="pl-PL" b="1" dirty="0"/>
              <a:t>"Stykowe elektryczne układy </a:t>
            </a:r>
            <a:r>
              <a:rPr lang="pl-PL" b="1" dirty="0" smtClean="0"/>
              <a:t>sterowania„</a:t>
            </a:r>
            <a:r>
              <a:rPr lang="pl-PL" dirty="0" smtClean="0"/>
              <a:t> - (</a:t>
            </a:r>
            <a:r>
              <a:rPr lang="pl-PL" dirty="0"/>
              <a:t>Witold </a:t>
            </a:r>
            <a:r>
              <a:rPr lang="pl-PL" dirty="0" err="1"/>
              <a:t>Krieser</a:t>
            </a:r>
            <a:r>
              <a:rPr lang="pl-PL" dirty="0"/>
              <a:t>) - książka ta, dostępna w </a:t>
            </a:r>
            <a:r>
              <a:rPr lang="pl-PL" dirty="0">
                <a:hlinkClick r:id="rId2"/>
              </a:rPr>
              <a:t>Helion.pl</a:t>
            </a:r>
            <a:r>
              <a:rPr lang="pl-PL" dirty="0"/>
              <a:t>, omawia szczegółowo stykowych elektryczne układy sterowania. </a:t>
            </a:r>
            <a:endParaRPr lang="pl-PL" dirty="0" smtClean="0"/>
          </a:p>
          <a:p>
            <a:r>
              <a:rPr lang="pl-PL" b="1" dirty="0"/>
              <a:t>White </a:t>
            </a:r>
            <a:r>
              <a:rPr lang="pl-PL" b="1" dirty="0" err="1"/>
              <a:t>papers</a:t>
            </a:r>
            <a:r>
              <a:rPr lang="pl-PL" b="1" dirty="0"/>
              <a:t> i poradniki od Schneider </a:t>
            </a:r>
            <a:r>
              <a:rPr lang="pl-PL" b="1" dirty="0" err="1"/>
              <a:t>Electric</a:t>
            </a:r>
            <a:r>
              <a:rPr lang="pl-PL" b="1" dirty="0"/>
              <a:t> i </a:t>
            </a:r>
            <a:r>
              <a:rPr lang="pl-PL" b="1" dirty="0" smtClean="0"/>
              <a:t>Eaton</a:t>
            </a:r>
            <a:r>
              <a:rPr lang="pl-PL" dirty="0"/>
              <a:t> </a:t>
            </a:r>
            <a:r>
              <a:rPr lang="pl-PL" dirty="0" smtClean="0"/>
              <a:t>- </a:t>
            </a:r>
            <a:r>
              <a:rPr lang="pl-PL" dirty="0"/>
              <a:t>firmy te publikują materiały techniczne, które mogą być pomocne w zrozumieniu specyficznych rozwiązań i produktów. 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690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Literatura uzupełniająca: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b="1" dirty="0"/>
              <a:t>"Instrukcje obsługi i karty katalogowe silników oraz </a:t>
            </a:r>
            <a:r>
              <a:rPr lang="pl-PL" b="1" dirty="0" smtClean="0"/>
              <a:t>sterowników„</a:t>
            </a:r>
            <a:r>
              <a:rPr lang="pl-PL" dirty="0" smtClean="0"/>
              <a:t> - </a:t>
            </a:r>
            <a:r>
              <a:rPr lang="pl-PL" dirty="0"/>
              <a:t>zapoznanie się z dokumentacją techniczną konkretnych urządzeń jest kluczowe dla zrozumienia ich działania i prawidłowego ich użytkowania</a:t>
            </a:r>
            <a:r>
              <a:rPr lang="pl-PL" dirty="0" smtClean="0"/>
              <a:t>.</a:t>
            </a:r>
          </a:p>
          <a:p>
            <a:r>
              <a:rPr lang="pl-PL" b="1" dirty="0"/>
              <a:t>Materiały dostępne </a:t>
            </a:r>
            <a:r>
              <a:rPr lang="pl-PL" b="1" dirty="0" smtClean="0"/>
              <a:t>online</a:t>
            </a:r>
            <a:r>
              <a:rPr lang="pl-PL" dirty="0"/>
              <a:t> </a:t>
            </a:r>
            <a:r>
              <a:rPr lang="pl-PL" dirty="0" smtClean="0"/>
              <a:t>- wiele </a:t>
            </a:r>
            <a:r>
              <a:rPr lang="pl-PL" dirty="0"/>
              <a:t>firm i instytucji udostępnia materiały edukacyjne na swoich stronach </a:t>
            </a:r>
            <a:r>
              <a:rPr lang="pl-PL" dirty="0" smtClean="0"/>
              <a:t>internetowych, np</a:t>
            </a:r>
            <a:r>
              <a:rPr lang="pl-PL" dirty="0"/>
              <a:t>. </a:t>
            </a:r>
            <a:r>
              <a:rPr lang="pl-PL" dirty="0">
                <a:hlinkClick r:id="rId2"/>
              </a:rPr>
              <a:t>iAutomatyka.pl</a:t>
            </a:r>
            <a:r>
              <a:rPr lang="pl-PL" dirty="0"/>
              <a:t> oferuje artykuły i poradniki dotyczące sterowników PLC i automatyki.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789042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5761</TotalTime>
  <Words>146</Words>
  <Application>Microsoft Office PowerPoint</Application>
  <PresentationFormat>Pokaz na ekranie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Motyw pakietu Office</vt:lpstr>
      <vt:lpstr>Diagnostyka układów sterowania maszyn elektrycznych </vt:lpstr>
      <vt:lpstr>Cele szkoleniowe</vt:lpstr>
      <vt:lpstr>Symbole graficzne wg PN-EN 60617</vt:lpstr>
      <vt:lpstr>Literatura ogólna:</vt:lpstr>
      <vt:lpstr>Literatura szczegółowa:</vt:lpstr>
      <vt:lpstr>Literatura uzupełniająca: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Diagnostyka układów sterowania maszyn elektrycznych </dc:title>
  <dc:creator>Piotrek</dc:creator>
  <cp:lastModifiedBy>Piotrek</cp:lastModifiedBy>
  <cp:revision>6</cp:revision>
  <dcterms:created xsi:type="dcterms:W3CDTF">2025-08-01T10:42:49Z</dcterms:created>
  <dcterms:modified xsi:type="dcterms:W3CDTF">2025-08-05T10:55:02Z</dcterms:modified>
</cp:coreProperties>
</file>